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8716-51CF-42F1-B3B6-EA635E560AED}" type="datetimeFigureOut">
              <a:rPr lang="vi-VN" smtClean="0"/>
              <a:t>17/03/2022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DF62-A1C4-4E35-A7A4-192035DB0A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255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8716-51CF-42F1-B3B6-EA635E560AED}" type="datetimeFigureOut">
              <a:rPr lang="vi-VN" smtClean="0"/>
              <a:t>17/03/2022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DF62-A1C4-4E35-A7A4-192035DB0A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9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8716-51CF-42F1-B3B6-EA635E560AED}" type="datetimeFigureOut">
              <a:rPr lang="vi-VN" smtClean="0"/>
              <a:t>17/03/2022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DF62-A1C4-4E35-A7A4-192035DB0A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349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8716-51CF-42F1-B3B6-EA635E560AED}" type="datetimeFigureOut">
              <a:rPr lang="vi-VN" smtClean="0"/>
              <a:t>17/03/2022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DF62-A1C4-4E35-A7A4-192035DB0A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235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8716-51CF-42F1-B3B6-EA635E560AED}" type="datetimeFigureOut">
              <a:rPr lang="vi-VN" smtClean="0"/>
              <a:t>17/03/2022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DF62-A1C4-4E35-A7A4-192035DB0A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84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8716-51CF-42F1-B3B6-EA635E560AED}" type="datetimeFigureOut">
              <a:rPr lang="vi-VN" smtClean="0"/>
              <a:t>17/03/2022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DF62-A1C4-4E35-A7A4-192035DB0A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608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8716-51CF-42F1-B3B6-EA635E560AED}" type="datetimeFigureOut">
              <a:rPr lang="vi-VN" smtClean="0"/>
              <a:t>17/03/2022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DF62-A1C4-4E35-A7A4-192035DB0A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635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8716-51CF-42F1-B3B6-EA635E560AED}" type="datetimeFigureOut">
              <a:rPr lang="vi-VN" smtClean="0"/>
              <a:t>17/03/2022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DF62-A1C4-4E35-A7A4-192035DB0A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963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8716-51CF-42F1-B3B6-EA635E560AED}" type="datetimeFigureOut">
              <a:rPr lang="vi-VN" smtClean="0"/>
              <a:t>17/03/2022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DF62-A1C4-4E35-A7A4-192035DB0A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347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8716-51CF-42F1-B3B6-EA635E560AED}" type="datetimeFigureOut">
              <a:rPr lang="vi-VN" smtClean="0"/>
              <a:t>17/03/2022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DF62-A1C4-4E35-A7A4-192035DB0A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697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8716-51CF-42F1-B3B6-EA635E560AED}" type="datetimeFigureOut">
              <a:rPr lang="vi-VN" smtClean="0"/>
              <a:t>17/03/2022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DF62-A1C4-4E35-A7A4-192035DB0A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543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78716-51CF-42F1-B3B6-EA635E560AED}" type="datetimeFigureOut">
              <a:rPr lang="vi-VN" smtClean="0"/>
              <a:t>17/03/2022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4DF62-A1C4-4E35-A7A4-192035DB0A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45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46"/>
            <a:ext cx="9144000" cy="6909387"/>
          </a:xfrm>
          <a:prstGeom prst="rect">
            <a:avLst/>
          </a:prstGeom>
        </p:spPr>
      </p:pic>
      <p:pic>
        <p:nvPicPr>
          <p:cNvPr id="6" name="Ả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805264"/>
            <a:ext cx="6328420" cy="1052736"/>
          </a:xfrm>
          <a:prstGeom prst="rect">
            <a:avLst/>
          </a:prstGeom>
        </p:spPr>
      </p:pic>
      <p:pic>
        <p:nvPicPr>
          <p:cNvPr id="7" name="Ảnh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-47652"/>
            <a:ext cx="857250" cy="1828800"/>
          </a:xfrm>
          <a:prstGeom prst="rect">
            <a:avLst/>
          </a:prstGeom>
        </p:spPr>
      </p:pic>
      <p:pic>
        <p:nvPicPr>
          <p:cNvPr id="8" name="Ảnh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301209"/>
            <a:ext cx="2297410" cy="1556792"/>
          </a:xfrm>
          <a:prstGeom prst="rect">
            <a:avLst/>
          </a:prstGeom>
        </p:spPr>
      </p:pic>
      <p:pic>
        <p:nvPicPr>
          <p:cNvPr id="9" name="Ảnh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46"/>
            <a:ext cx="857250" cy="2733675"/>
          </a:xfrm>
          <a:prstGeom prst="rect">
            <a:avLst/>
          </a:prstGeom>
        </p:spPr>
      </p:pic>
      <p:pic>
        <p:nvPicPr>
          <p:cNvPr id="10" name="Ảnh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0"/>
            <a:ext cx="6667500" cy="1095375"/>
          </a:xfrm>
          <a:prstGeom prst="rect">
            <a:avLst/>
          </a:prstGeom>
        </p:spPr>
      </p:pic>
      <p:pic>
        <p:nvPicPr>
          <p:cNvPr id="12" name="Ảnh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987996" cy="2852936"/>
          </a:xfrm>
          <a:prstGeom prst="rect">
            <a:avLst/>
          </a:prstGeom>
        </p:spPr>
      </p:pic>
      <p:sp>
        <p:nvSpPr>
          <p:cNvPr id="14" name="Hộp_Văn_Bản 13"/>
          <p:cNvSpPr txBox="1"/>
          <p:nvPr/>
        </p:nvSpPr>
        <p:spPr>
          <a:xfrm>
            <a:off x="2420279" y="2357441"/>
            <a:ext cx="4025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2051720" y="3403306"/>
            <a:ext cx="56831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vi-VN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2771800" y="1303592"/>
            <a:ext cx="346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Phát</a:t>
            </a:r>
            <a:r>
              <a:rPr lang="en-US" sz="2800" b="1" i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triển</a:t>
            </a:r>
            <a:r>
              <a:rPr lang="en-US" sz="2800" b="1" i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ngôn</a:t>
            </a:r>
            <a:r>
              <a:rPr lang="en-US" sz="2800" b="1" i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ngữ</a:t>
            </a:r>
            <a:endParaRPr lang="en-US" sz="2800" b="1" i="1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82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15"/>
    </mc:Choice>
    <mc:Fallback xmlns="">
      <p:transition spd="slow" advTm="48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6578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787900" cy="51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nh5jpg-1140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1" y="1"/>
            <a:ext cx="4356100" cy="51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899592" y="5373216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endParaRPr lang="vi-VN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4"/>
    </mc:Choice>
    <mc:Fallback xmlns="">
      <p:transition spd="slow" advTm="6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TDDP&amp;T\Desktop\0.692719001337242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46449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58" y="556370"/>
            <a:ext cx="4060825" cy="323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ộp_Văn_Bản 4"/>
          <p:cNvSpPr txBox="1"/>
          <p:nvPr/>
        </p:nvSpPr>
        <p:spPr>
          <a:xfrm>
            <a:off x="1475656" y="4293096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vi-VN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6"/>
    </mc:Choice>
    <mc:Fallback xmlns="">
      <p:transition spd="slow" advTm="5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G_63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107504" y="10375"/>
            <a:ext cx="4895851" cy="507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0374"/>
            <a:ext cx="4067945" cy="298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mages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2" y="2993256"/>
            <a:ext cx="3995938" cy="382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ộp_Văn_Bản 6"/>
          <p:cNvSpPr txBox="1"/>
          <p:nvPr/>
        </p:nvSpPr>
        <p:spPr>
          <a:xfrm>
            <a:off x="99514" y="5373216"/>
            <a:ext cx="4832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sét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7"/>
    </mc:Choice>
    <mc:Fallback xmlns="">
      <p:transition spd="slow" advTm="4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24" y="116632"/>
            <a:ext cx="4932040" cy="337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200902160820097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00" y="31778"/>
            <a:ext cx="4232399" cy="34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ộp_Văn_Bản 5"/>
          <p:cNvSpPr txBox="1"/>
          <p:nvPr/>
        </p:nvSpPr>
        <p:spPr>
          <a:xfrm>
            <a:off x="80044" y="4101739"/>
            <a:ext cx="9298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cha              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57192"/>
            <a:ext cx="319607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4" y="5221712"/>
            <a:ext cx="3123804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6514" y="4718221"/>
            <a:ext cx="946954" cy="31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5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8"/>
    </mc:Choice>
    <mc:Fallback xmlns="">
      <p:transition spd="slow" advTm="7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TDD-P&amp;T\Desktop\131012khung-anh-kich-thuoc-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TDD-P&amp;T\Desktop\rice_bow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5034136" cy="300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1619672" y="3713256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2"/>
    </mc:Choice>
    <mc:Fallback xmlns="">
      <p:transition spd="slow" advTm="6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TDD-P&amp;T\Desktop\268anh-nong-fb8_FL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" y="0"/>
            <a:ext cx="4678735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TDD-P&amp;T\Desktop\2_41_1308804265_89_be-bat_e6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34" y="0"/>
            <a:ext cx="4465265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-252536" y="5218342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smtClean="0">
                <a:solidFill>
                  <a:srgbClr val="FF0000"/>
                </a:solidFill>
              </a:rPr>
              <a:t>                                                                   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6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2"/>
    </mc:Choice>
    <mc:Fallback xmlns="">
      <p:transition spd="slow" advTm="7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4"/>
            <a:ext cx="5436096" cy="485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200902160820097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02" y="14335"/>
            <a:ext cx="3313112" cy="4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14" y="43034"/>
            <a:ext cx="3095586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ộp_Văn_Bản 4"/>
          <p:cNvSpPr txBox="1"/>
          <p:nvPr/>
        </p:nvSpPr>
        <p:spPr>
          <a:xfrm>
            <a:off x="-252536" y="5301208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 ,            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Ảnh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45323"/>
            <a:ext cx="8496944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8"/>
    </mc:Choice>
    <mc:Fallback xmlns="">
      <p:transition spd="slow" advTm="6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b="1" i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32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32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      Qua </a:t>
            </a:r>
            <a:r>
              <a:rPr lang="en-US" sz="32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cha</a:t>
            </a:r>
            <a:br>
              <a:rPr lang="en-US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      Qua </a:t>
            </a:r>
            <a:r>
              <a:rPr lang="en-US" sz="32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32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en-US" sz="3200" b="1" i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niu</a:t>
            </a:r>
            <a:r>
              <a:rPr lang="en-US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en-US" sz="3200" b="1" i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en-US" sz="3200" b="1" i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cha, </a:t>
            </a:r>
            <a:r>
              <a:rPr lang="en-US" sz="3200" b="1" i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en-US" sz="3200" b="1" i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br>
              <a:rPr lang="en-US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(THANH HÒA)</a:t>
            </a:r>
          </a:p>
        </p:txBody>
      </p:sp>
      <p:pic>
        <p:nvPicPr>
          <p:cNvPr id="5122" name="Picture 2" descr="C:\Users\DTDD-P&amp;T\Desktop\hinh-nen-vui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370790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TDD-P&amp;T\Desktop\chimp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3275856" cy="21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9"/>
    </mc:Choice>
    <mc:Fallback xmlns="">
      <p:transition spd="slow" advTm="161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80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Andalus</vt:lpstr>
      <vt:lpstr>Arial</vt:lpstr>
      <vt:lpstr>Calibri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DTDDP&amp;T</dc:creator>
  <cp:lastModifiedBy>Windows User</cp:lastModifiedBy>
  <cp:revision>19</cp:revision>
  <dcterms:created xsi:type="dcterms:W3CDTF">2015-11-08T18:00:05Z</dcterms:created>
  <dcterms:modified xsi:type="dcterms:W3CDTF">2022-03-17T05:38:05Z</dcterms:modified>
</cp:coreProperties>
</file>